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1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29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853744-EB3D-4507-9524-9111089BF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40" b="2058"/>
          <a:stretch/>
        </p:blipFill>
        <p:spPr>
          <a:xfrm>
            <a:off x="0" y="10926305"/>
            <a:ext cx="9608047" cy="18752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631603D-0BDF-4019-841B-92043F38F02A}"/>
              </a:ext>
            </a:extLst>
          </p:cNvPr>
          <p:cNvSpPr/>
          <p:nvPr userDrawn="1"/>
        </p:nvSpPr>
        <p:spPr>
          <a:xfrm>
            <a:off x="356460" y="325464"/>
            <a:ext cx="8896027" cy="10445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1BAECD-2130-468A-812B-78EFE0ABC8F6}"/>
              </a:ext>
            </a:extLst>
          </p:cNvPr>
          <p:cNvSpPr txBox="1"/>
          <p:nvPr userDrawn="1"/>
        </p:nvSpPr>
        <p:spPr>
          <a:xfrm>
            <a:off x="356459" y="681925"/>
            <a:ext cx="8888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D5173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ΕΥΡΩΠΑΪΚΟ ΤΑΜΕΙΟ ΠΕΡΙΦΕΡΕΙΑΚΗΣ ΑΝΑΠΤΥΞΗΣ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1334E3-B7B2-412F-AD92-6A34F95CCC42}"/>
              </a:ext>
            </a:extLst>
          </p:cNvPr>
          <p:cNvSpPr txBox="1"/>
          <p:nvPr userDrawn="1"/>
        </p:nvSpPr>
        <p:spPr>
          <a:xfrm>
            <a:off x="356461" y="1444189"/>
            <a:ext cx="8888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>
                <a:latin typeface="Arial Narrow" panose="020B0606020202030204" pitchFamily="34" charset="0"/>
              </a:rPr>
              <a:t>Επιχειρησιακό Πρόγραμμα</a:t>
            </a:r>
            <a:r>
              <a:rPr lang="en-US" sz="2800" dirty="0">
                <a:latin typeface="Arial Narrow" panose="020B0606020202030204" pitchFamily="34" charset="0"/>
              </a:rPr>
              <a:t> “</a:t>
            </a:r>
            <a:r>
              <a:rPr lang="el-GR" sz="2800" dirty="0">
                <a:latin typeface="Arial Narrow" panose="020B0606020202030204" pitchFamily="34" charset="0"/>
              </a:rPr>
              <a:t>ΚΡΗΤΗ</a:t>
            </a:r>
            <a:r>
              <a:rPr lang="en-US" sz="2800" dirty="0">
                <a:latin typeface="Arial Narrow" panose="020B0606020202030204" pitchFamily="34" charset="0"/>
              </a:rPr>
              <a:t>”</a:t>
            </a:r>
            <a:r>
              <a:rPr lang="el-GR" sz="2800" dirty="0">
                <a:latin typeface="Arial Narrow" panose="020B0606020202030204" pitchFamily="34" charset="0"/>
              </a:rPr>
              <a:t> 2014-2020</a:t>
            </a:r>
          </a:p>
        </p:txBody>
      </p:sp>
    </p:spTree>
    <p:extLst>
      <p:ext uri="{BB962C8B-B14F-4D97-AF65-F5344CB8AC3E}">
        <p14:creationId xmlns:p14="http://schemas.microsoft.com/office/powerpoint/2010/main" val="167245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2F9854B-B01F-4788-B102-52F08DAC3F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40" b="2058"/>
          <a:stretch/>
        </p:blipFill>
        <p:spPr>
          <a:xfrm>
            <a:off x="0" y="10926305"/>
            <a:ext cx="9608047" cy="187529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99B5177-CA53-46B5-BE16-685A07243F98}"/>
              </a:ext>
            </a:extLst>
          </p:cNvPr>
          <p:cNvSpPr/>
          <p:nvPr userDrawn="1"/>
        </p:nvSpPr>
        <p:spPr>
          <a:xfrm>
            <a:off x="356460" y="325464"/>
            <a:ext cx="8896027" cy="10445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534A1-3972-417C-8208-1145D5607CEF}"/>
              </a:ext>
            </a:extLst>
          </p:cNvPr>
          <p:cNvSpPr txBox="1"/>
          <p:nvPr userDrawn="1"/>
        </p:nvSpPr>
        <p:spPr>
          <a:xfrm>
            <a:off x="526942" y="681925"/>
            <a:ext cx="818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rgbClr val="D5173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ΕΥΡΩΠΑΪΚΟ ΤΑΜΕΙΟ ΠΕΡΙΦΕΡΕΙΑΚΗΣ ΑΝΑΠΤΥΞΗΣ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8B01F9-BDD0-4A3F-8B5C-C5F4D04AAF34}"/>
              </a:ext>
            </a:extLst>
          </p:cNvPr>
          <p:cNvSpPr txBox="1"/>
          <p:nvPr userDrawn="1"/>
        </p:nvSpPr>
        <p:spPr>
          <a:xfrm>
            <a:off x="883403" y="1444189"/>
            <a:ext cx="374974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>
                <a:latin typeface="Arial Narrow" panose="020B0606020202030204" pitchFamily="34" charset="0"/>
              </a:rPr>
              <a:t>Επιχειρησιακό Πρόγραμμα</a:t>
            </a:r>
          </a:p>
          <a:p>
            <a:r>
              <a:rPr lang="el-GR" sz="2400" dirty="0">
                <a:latin typeface="Arial Narrow" panose="020B0606020202030204" pitchFamily="34" charset="0"/>
              </a:rPr>
              <a:t>Περιφέρειας Κρήτης</a:t>
            </a:r>
          </a:p>
        </p:txBody>
      </p:sp>
    </p:spTree>
    <p:extLst>
      <p:ext uri="{BB962C8B-B14F-4D97-AF65-F5344CB8AC3E}">
        <p14:creationId xmlns:p14="http://schemas.microsoft.com/office/powerpoint/2010/main" val="186200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4 - TextBox">
            <a:extLst>
              <a:ext uri="{FF2B5EF4-FFF2-40B4-BE49-F238E27FC236}">
                <a16:creationId xmlns:a16="http://schemas.microsoft.com/office/drawing/2014/main" id="{A139DF79-8A8F-4C2E-BEAB-97708FD2053C}"/>
              </a:ext>
            </a:extLst>
          </p:cNvPr>
          <p:cNvSpPr txBox="1"/>
          <p:nvPr/>
        </p:nvSpPr>
        <p:spPr>
          <a:xfrm>
            <a:off x="375834" y="2163325"/>
            <a:ext cx="8849532" cy="2548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ΜΕΣΑ ΑΤΟΜΙΚΗΣ ΠΡΟΣΤΑΣΙΑΣ ΜΟΝ ΕΠΕ που εδρεύει στην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Περιφέρεια Κρήτης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δράση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«Ψηφιακή Αναβάθμιση ΜΜΕ Περιφέρειας Κρήτης».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Στόχος της δράσης είναι η ενίσχυση των πολύ μικρών, μικρών και μεσαίων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επιχειρήσεων μέσω της αγοράς καινοτόμων εφαρμογών ΤΠΕ με σκοπό την ενδυνάμωση του σκέλους της εφαρμογής ΤΠΕ ως βασικής υποστηρικτικής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τεχνολογίας για την επίτευξη βελτιώσεων σε όρους παραγωγικότητας και προωθητικών ενεργειών από επιχειρήσεις και εκμεταλλεύσεις.</a:t>
            </a:r>
          </a:p>
          <a:p>
            <a:pPr algn="just">
              <a:lnSpc>
                <a:spcPct val="150000"/>
              </a:lnSpc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12.720 € εκ των οποίων η δημόσια δαπάνη ανέρχεται στο 100% της επένδυσης και συγχρηματοδοτείται από την Ελλάδα και το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Ευρωπαϊκό Ταμείο Περιφερειακής Ανάπτυξης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5 - TextBox">
            <a:extLst>
              <a:ext uri="{FF2B5EF4-FFF2-40B4-BE49-F238E27FC236}">
                <a16:creationId xmlns:a16="http://schemas.microsoft.com/office/drawing/2014/main" id="{BA04B47D-5973-4A6D-A83F-4B8C1F1D3263}"/>
              </a:ext>
            </a:extLst>
          </p:cNvPr>
          <p:cNvSpPr txBox="1"/>
          <p:nvPr/>
        </p:nvSpPr>
        <p:spPr>
          <a:xfrm>
            <a:off x="375834" y="4929637"/>
            <a:ext cx="8849532" cy="5147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μηχανημάτων, εξοπλισμού γραφείου και λοιπού εξοπλισμού ΤΠΕ </a:t>
            </a:r>
            <a:endParaRPr lang="en-US" sz="1200" dirty="0">
              <a:solidFill>
                <a:srgbClr val="002060"/>
              </a:solidFill>
              <a:highlight>
                <a:srgbClr val="FFFF00"/>
              </a:highligh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highlight>
                <a:srgbClr val="FFFF00"/>
              </a:highligh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εφαρμογών γραφείου, υπηρεσίες e-</a:t>
            </a:r>
            <a:r>
              <a:rPr lang="el-GR" sz="1200" dirty="0" err="1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en-US" sz="1200" dirty="0">
              <a:solidFill>
                <a:srgbClr val="002060"/>
              </a:solidFill>
              <a:highlight>
                <a:srgbClr val="FFFF00"/>
              </a:highligh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Υπηρεσίες μετάφρασης του </a:t>
            </a:r>
            <a:r>
              <a:rPr lang="en-US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e-shop</a:t>
            </a:r>
            <a:r>
              <a:rPr lang="el-GR" sz="120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, υπηρεσίες καταχώρησης, </a:t>
            </a:r>
            <a:r>
              <a:rPr lang="el-GR" sz="1200" dirty="0">
                <a:solidFill>
                  <a:srgbClr val="002060"/>
                </a:solidFill>
                <a:highlight>
                  <a:srgbClr val="FFFF00"/>
                </a:highlight>
                <a:latin typeface="Verdana" pitchFamily="34" charset="0"/>
                <a:ea typeface="Verdana" pitchFamily="34" charset="0"/>
                <a:cs typeface="Verdana" pitchFamily="34" charset="0"/>
              </a:rPr>
              <a:t>μετασχηματισμού και μεταφοράς δεδομένων.</a:t>
            </a:r>
            <a:endParaRPr lang="en-US" sz="1200" dirty="0">
              <a:solidFill>
                <a:srgbClr val="002060"/>
              </a:solidFill>
              <a:highlight>
                <a:srgbClr val="FFFF00"/>
              </a:highligh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βελτίωση της ανταγωνιστικότητας της 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αύξηση της κερδοφορίας της 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ενίσχυση της εξωστρέφειας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ενίσχυση της επιχειρηματικότητας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δημιουργία / διατήρηση ποιοτικών θέσεων εργασίας</a:t>
            </a:r>
          </a:p>
          <a:p>
            <a:pPr marL="5715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 Κρήτη 2014-2020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16875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214</Words>
  <Application>Microsoft Office PowerPoint</Application>
  <PresentationFormat>Χαρτί A3 (297x420 χιλ.)</PresentationFormat>
  <Paragraphs>20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Verdana</vt:lpstr>
      <vt:lpstr>Wingdings</vt:lpstr>
      <vt:lpstr>Custom Design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Manousakis</dc:creator>
  <cp:lastModifiedBy>Haris Apostolakis</cp:lastModifiedBy>
  <cp:revision>10</cp:revision>
  <dcterms:created xsi:type="dcterms:W3CDTF">2021-01-27T08:43:35Z</dcterms:created>
  <dcterms:modified xsi:type="dcterms:W3CDTF">2021-11-17T08:27:02Z</dcterms:modified>
</cp:coreProperties>
</file>